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8\VID_20230926_144043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8\VID_20230926_144418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8\VID_20230926_144627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8\VID_20230926_144745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8\VID_20230926_145512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90507\Desktop\8\VID_20230926_150019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HAPPY LANGUAGE DAY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WE HAVE A DREAM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NETHERLANDS</a:t>
            </a:r>
            <a:endParaRPr lang="tr-TR" dirty="0"/>
          </a:p>
        </p:txBody>
      </p:sp>
      <p:pic>
        <p:nvPicPr>
          <p:cNvPr id="4" name="VID_20230926_144043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84313"/>
            <a:ext cx="8424936" cy="4752975"/>
          </a:xfrm>
          <a:prstGeom prst="rect">
            <a:avLst/>
          </a:prstGeom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ITALY</a:t>
            </a:r>
            <a:endParaRPr lang="tr-TR" dirty="0"/>
          </a:p>
        </p:txBody>
      </p:sp>
      <p:pic>
        <p:nvPicPr>
          <p:cNvPr id="4" name="VID_20230926_144418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8208912" cy="4752528"/>
          </a:xfrm>
          <a:prstGeom prst="rect">
            <a:avLst/>
          </a:prstGeom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SPAIN</a:t>
            </a:r>
            <a:endParaRPr lang="tr-TR" dirty="0"/>
          </a:p>
        </p:txBody>
      </p:sp>
      <p:pic>
        <p:nvPicPr>
          <p:cNvPr id="4" name="VID_20230926_144627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340768"/>
            <a:ext cx="8352928" cy="5327898"/>
          </a:xfrm>
          <a:prstGeom prst="rect">
            <a:avLst/>
          </a:prstGeom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GREECE</a:t>
            </a:r>
            <a:endParaRPr lang="tr-TR" dirty="0"/>
          </a:p>
        </p:txBody>
      </p:sp>
      <p:pic>
        <p:nvPicPr>
          <p:cNvPr id="4" name="VID_20230926_144745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341438"/>
            <a:ext cx="8208912" cy="5183187"/>
          </a:xfrm>
          <a:prstGeom prst="rect">
            <a:avLst/>
          </a:prstGeom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PORTUGAL</a:t>
            </a:r>
            <a:endParaRPr lang="tr-TR" dirty="0"/>
          </a:p>
        </p:txBody>
      </p:sp>
      <p:pic>
        <p:nvPicPr>
          <p:cNvPr id="4" name="VID_20230926_14551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12776"/>
            <a:ext cx="8352928" cy="4968552"/>
          </a:xfrm>
          <a:prstGeom prst="rect">
            <a:avLst/>
          </a:prstGeom>
        </p:spPr>
      </p:pic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ENGLAND</a:t>
            </a:r>
            <a:endParaRPr lang="tr-TR" dirty="0"/>
          </a:p>
        </p:txBody>
      </p:sp>
      <p:pic>
        <p:nvPicPr>
          <p:cNvPr id="4" name="VID_20230926_150019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28713" y="1412875"/>
            <a:ext cx="6815137" cy="5111750"/>
          </a:xfrm>
          <a:prstGeom prst="rect">
            <a:avLst/>
          </a:prstGeom>
        </p:spPr>
      </p:pic>
    </p:spTree>
  </p:cSld>
  <p:clrMapOvr>
    <a:masterClrMapping/>
  </p:clrMapOvr>
  <p:transition advClick="0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          </a:t>
            </a:r>
            <a:r>
              <a:rPr lang="tr-TR" sz="6000" dirty="0" smtClean="0"/>
              <a:t>HAPPY LANGUAGE DAY</a:t>
            </a:r>
            <a:endParaRPr lang="tr-TR" sz="6000" dirty="0"/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17</Words>
  <Application>Microsoft Office PowerPoint</Application>
  <PresentationFormat>Ekran Gösterisi (4:3)</PresentationFormat>
  <Paragraphs>11</Paragraphs>
  <Slides>9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Canlı</vt:lpstr>
      <vt:lpstr>HAPPY LANGUAGE DAY</vt:lpstr>
      <vt:lpstr>WE HAVE A DREAM</vt:lpstr>
      <vt:lpstr>NETHERLANDS</vt:lpstr>
      <vt:lpstr>ITALY</vt:lpstr>
      <vt:lpstr>SPAIN</vt:lpstr>
      <vt:lpstr>GREECE</vt:lpstr>
      <vt:lpstr>PORTUGAL</vt:lpstr>
      <vt:lpstr>ENGLAND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LANGUAGE DAY</dc:title>
  <dc:creator>mahmut erden</dc:creator>
  <cp:lastModifiedBy>90507</cp:lastModifiedBy>
  <cp:revision>6</cp:revision>
  <dcterms:created xsi:type="dcterms:W3CDTF">2023-09-27T06:03:41Z</dcterms:created>
  <dcterms:modified xsi:type="dcterms:W3CDTF">2023-09-27T09:13:57Z</dcterms:modified>
</cp:coreProperties>
</file>